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56" r:id="rId5"/>
    <p:sldId id="318" r:id="rId6"/>
    <p:sldId id="32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9A"/>
    <a:srgbClr val="FFB96C"/>
    <a:srgbClr val="231F20"/>
    <a:srgbClr val="FF9900"/>
    <a:srgbClr val="10B092"/>
    <a:srgbClr val="12C8A5"/>
    <a:srgbClr val="6BC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F909-F8D0-48B2-A115-5F577FD28FB6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4E51-461B-4D35-A93D-C4F7BEFC6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2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9EAD-0A65-4E11-A29B-C05C0D4A0ACD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9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A083-A623-4861-A402-AE5DDE524BB8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A995-4C2F-4609-9C25-C0A0E7C2192E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59F-7FBC-4DA6-99E4-97AD1AE58E06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0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E39A-577A-48B0-8908-8E66599F6CFD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681B-79B5-4067-8B60-928DFB6A5386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6028-F3BD-435A-BC6E-BA9019B37D76}" type="datetime1">
              <a:rPr lang="en-GB" smtClean="0"/>
              <a:t>15/08/2023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3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2A39-E93E-4AF0-999C-FA517518F6AF}" type="datetime1">
              <a:rPr lang="en-GB" smtClean="0"/>
              <a:t>15/08/2023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2A2-BE85-4552-8DB1-3177244C13AF}" type="datetime1">
              <a:rPr lang="en-GB" smtClean="0"/>
              <a:t>15/08/2023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2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E8B-D30E-4CE6-BE1F-2EBC280594B6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6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B84A-1503-422C-B7A8-C6937CB526B4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0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F12F-9479-41AD-A786-43C1275F3080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9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F7EB8CAE-960D-2FA4-1DAF-AE9302698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4395"/>
            <a:ext cx="9165628" cy="5167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392382-35D1-B4DE-6837-CBD76B38791A}"/>
              </a:ext>
            </a:extLst>
          </p:cNvPr>
          <p:cNvSpPr txBox="1"/>
          <p:nvPr/>
        </p:nvSpPr>
        <p:spPr>
          <a:xfrm>
            <a:off x="1524000" y="253135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10B092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5455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6C473-B433-DECA-4C14-E47B648E3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0" y="312297"/>
            <a:ext cx="1511386" cy="46058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A9EDA-1F4D-275A-5E06-7BF0B66C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700DEB-94AB-6C10-D715-292A70CEE4FC}"/>
              </a:ext>
            </a:extLst>
          </p:cNvPr>
          <p:cNvSpPr/>
          <p:nvPr/>
        </p:nvSpPr>
        <p:spPr>
          <a:xfrm>
            <a:off x="2661683" y="768085"/>
            <a:ext cx="7262037" cy="45719"/>
          </a:xfrm>
          <a:prstGeom prst="roundRect">
            <a:avLst/>
          </a:prstGeom>
          <a:solidFill>
            <a:srgbClr val="12C8A5"/>
          </a:solidFill>
          <a:ln>
            <a:solidFill>
              <a:srgbClr val="00A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6CF95-99D2-2923-BF13-5951CEA235D0}"/>
              </a:ext>
            </a:extLst>
          </p:cNvPr>
          <p:cNvSpPr txBox="1"/>
          <p:nvPr/>
        </p:nvSpPr>
        <p:spPr>
          <a:xfrm>
            <a:off x="3225208" y="127045"/>
            <a:ext cx="6134986" cy="600164"/>
          </a:xfrm>
          <a:prstGeom prst="rect">
            <a:avLst/>
          </a:prstGeom>
          <a:solidFill>
            <a:srgbClr val="231F2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FFB96C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82CA2-68D3-9C37-20D3-ED3BC5F36405}"/>
              </a:ext>
            </a:extLst>
          </p:cNvPr>
          <p:cNvSpPr txBox="1"/>
          <p:nvPr/>
        </p:nvSpPr>
        <p:spPr>
          <a:xfrm>
            <a:off x="2115879" y="1089164"/>
            <a:ext cx="8812619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Heading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Text</a:t>
            </a:r>
            <a:endParaRPr lang="en-GB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r>
              <a:rPr lang="en-GB" b="1" dirty="0"/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56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60CFA1-D145-56F9-B22B-8B8B7EFF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53" y="5667111"/>
            <a:ext cx="3693132" cy="11254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A9EDA-1F4D-275A-5E06-7BF0B66C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700DEB-94AB-6C10-D715-292A70CEE4FC}"/>
              </a:ext>
            </a:extLst>
          </p:cNvPr>
          <p:cNvSpPr/>
          <p:nvPr/>
        </p:nvSpPr>
        <p:spPr>
          <a:xfrm>
            <a:off x="2661683" y="768085"/>
            <a:ext cx="7262037" cy="45719"/>
          </a:xfrm>
          <a:prstGeom prst="roundRect">
            <a:avLst/>
          </a:prstGeom>
          <a:solidFill>
            <a:srgbClr val="12C8A5"/>
          </a:solidFill>
          <a:ln>
            <a:solidFill>
              <a:srgbClr val="00A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6CF95-99D2-2923-BF13-5951CEA235D0}"/>
              </a:ext>
            </a:extLst>
          </p:cNvPr>
          <p:cNvSpPr txBox="1"/>
          <p:nvPr/>
        </p:nvSpPr>
        <p:spPr>
          <a:xfrm>
            <a:off x="3225208" y="127045"/>
            <a:ext cx="61349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FFB96C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Acknowledgement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9A5F3-E52F-63A5-6526-C843934D7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24" y="4681057"/>
            <a:ext cx="1217885" cy="197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0F8C5-B1C1-3EF6-6E14-A84DC3292F99}"/>
              </a:ext>
            </a:extLst>
          </p:cNvPr>
          <p:cNvSpPr txBox="1"/>
          <p:nvPr/>
        </p:nvSpPr>
        <p:spPr>
          <a:xfrm>
            <a:off x="1008532" y="1001814"/>
            <a:ext cx="8812619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b="1" dirty="0">
                <a:solidFill>
                  <a:schemeClr val="bg1"/>
                </a:solidFill>
              </a:rPr>
              <a:t>Heading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Text</a:t>
            </a:r>
            <a:endParaRPr lang="en-GB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r>
              <a:rPr lang="en-GB" b="1" dirty="0"/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52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CE5C504AB3F44286A1021E8A81E61C" ma:contentTypeVersion="2" ma:contentTypeDescription="Create a new document." ma:contentTypeScope="" ma:versionID="d67992c29a1a112fa9b0852ea5e96d0d">
  <xsd:schema xmlns:xsd="http://www.w3.org/2001/XMLSchema" xmlns:xs="http://www.w3.org/2001/XMLSchema" xmlns:p="http://schemas.microsoft.com/office/2006/metadata/properties" xmlns:ns2="aeb52cb3-4d21-418b-a5d3-e758a4758d7d" targetNamespace="http://schemas.microsoft.com/office/2006/metadata/properties" ma:root="true" ma:fieldsID="e86853436ddb95c24252f4135ab81281" ns2:_="">
    <xsd:import namespace="aeb52cb3-4d21-418b-a5d3-e758a4758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52cb3-4d21-418b-a5d3-e758a4758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C7567-8258-4A6B-B2F0-0980873C7D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2676E5-6197-4089-8545-AC6FF12BA2FB}">
  <ds:schemaRefs>
    <ds:schemaRef ds:uri="http://schemas.microsoft.com/office/2006/metadata/properties"/>
    <ds:schemaRef ds:uri="http://schemas.microsoft.com/office/infopath/2007/PartnerControls"/>
    <ds:schemaRef ds:uri="6a2465e4-72d0-43f1-b899-c56dd83bc682"/>
    <ds:schemaRef ds:uri="9b8060eb-3916-44e6-b805-47a8a546cf24"/>
  </ds:schemaRefs>
</ds:datastoreItem>
</file>

<file path=customXml/itemProps3.xml><?xml version="1.0" encoding="utf-8"?>
<ds:datastoreItem xmlns:ds="http://schemas.openxmlformats.org/officeDocument/2006/customXml" ds:itemID="{20326744-4090-4CED-9597-4D6586EE9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b52cb3-4d21-418b-a5d3-e758a4758d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McCaughey, J. (Janine)</dc:creator>
  <cp:lastModifiedBy>McCaughey, J. (Jey)</cp:lastModifiedBy>
  <cp:revision>181</cp:revision>
  <dcterms:created xsi:type="dcterms:W3CDTF">2022-10-06T13:20:36Z</dcterms:created>
  <dcterms:modified xsi:type="dcterms:W3CDTF">2023-08-15T13:00:51Z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0x0101007ACE5C504AB3F44286A1021E8A81E61C</vt:lpwstr>
  </property>
</Properties>
</file>